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08" y="-18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1558BB35-F39D-49D9-8F5B-8F7921823E19}" type="datetimeFigureOut">
              <a:rPr lang="en-US" smtClean="0"/>
              <a:t>1/23/2012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4DD78553-CD01-4CB6-805A-2BDB18654F8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latin typeface="Algerian" pitchFamily="82" charset="0"/>
              </a:rPr>
              <a:t>All About </a:t>
            </a:r>
            <a:br>
              <a:rPr lang="en-US" dirty="0" smtClean="0">
                <a:latin typeface="Algerian" pitchFamily="82" charset="0"/>
              </a:rPr>
            </a:br>
            <a:r>
              <a:rPr lang="en-US" dirty="0" smtClean="0">
                <a:latin typeface="Algerian" pitchFamily="82" charset="0"/>
              </a:rPr>
              <a:t>Andrea </a:t>
            </a:r>
            <a:r>
              <a:rPr lang="en-US" dirty="0" err="1" smtClean="0">
                <a:latin typeface="Algerian" pitchFamily="82" charset="0"/>
              </a:rPr>
              <a:t>Boulet</a:t>
            </a:r>
            <a:endParaRPr lang="en-US" dirty="0">
              <a:latin typeface="Algerian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latin typeface="Arabic Typesetting" pitchFamily="66" charset="-78"/>
                <a:cs typeface="Arabic Typesetting" pitchFamily="66" charset="-78"/>
              </a:rPr>
              <a:t>(in less than 3 pages)</a:t>
            </a:r>
            <a:endParaRPr lang="en-US" dirty="0">
              <a:latin typeface="Arabic Typesetting" pitchFamily="66" charset="-78"/>
              <a:cs typeface="Arabic Typesetting" pitchFamily="66" charset="-78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457200" y="533400"/>
            <a:ext cx="8077200" cy="57912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18902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Hobbies</a:t>
            </a:r>
            <a:r>
              <a:rPr lang="en-US" sz="1600" dirty="0" smtClean="0"/>
              <a:t>…(who has time for them?)</a:t>
            </a:r>
            <a:endParaRPr lang="en-US" sz="1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Friends and coffee</a:t>
            </a:r>
          </a:p>
          <a:p>
            <a:r>
              <a:rPr lang="en-US" dirty="0" smtClean="0"/>
              <a:t>Reading</a:t>
            </a:r>
          </a:p>
          <a:p>
            <a:r>
              <a:rPr lang="en-US" dirty="0" smtClean="0"/>
              <a:t>Going on a date with my husband to Moe’s and a movie…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01276424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ripple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>
                <a:latin typeface="Gungsuh" pitchFamily="18" charset="-127"/>
                <a:ea typeface="Gungsuh" pitchFamily="18" charset="-127"/>
              </a:rPr>
              <a:t>Something interesting…hmmm…</a:t>
            </a:r>
            <a:endParaRPr lang="en-US" sz="3200" dirty="0">
              <a:latin typeface="Gungsuh" pitchFamily="18" charset="-127"/>
              <a:ea typeface="Gungsuh" pitchFamily="18" charset="-127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6800" y="2971800"/>
            <a:ext cx="6777317" cy="1946429"/>
          </a:xfrm>
        </p:spPr>
        <p:txBody>
          <a:bodyPr/>
          <a:lstStyle/>
          <a:p>
            <a:r>
              <a:rPr lang="en-US" dirty="0" smtClean="0">
                <a:latin typeface="Miriam" pitchFamily="34" charset="-79"/>
                <a:cs typeface="Miriam" pitchFamily="34" charset="-79"/>
              </a:rPr>
              <a:t>A high school classmate once tried to sell me a black market monkey for $500.  </a:t>
            </a:r>
          </a:p>
          <a:p>
            <a:r>
              <a:rPr lang="en-US" dirty="0" smtClean="0">
                <a:latin typeface="Miriam" pitchFamily="34" charset="-79"/>
                <a:cs typeface="Miriam" pitchFamily="34" charset="-79"/>
              </a:rPr>
              <a:t>I didn’t have $500.</a:t>
            </a:r>
          </a:p>
          <a:p>
            <a:r>
              <a:rPr lang="en-US" dirty="0" smtClean="0">
                <a:latin typeface="Miriam" pitchFamily="34" charset="-79"/>
                <a:cs typeface="Miriam" pitchFamily="34" charset="-79"/>
              </a:rPr>
              <a:t>And I already had a cat.  </a:t>
            </a:r>
            <a:endParaRPr lang="en-US" dirty="0">
              <a:latin typeface="Miriam" pitchFamily="34" charset="-79"/>
              <a:cs typeface="Miriam" pitchFamily="34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37152694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prism isContent="1" isInverted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Angles</Template>
  <TotalTime>16</TotalTime>
  <Words>67</Words>
  <Application>Microsoft Office PowerPoint</Application>
  <PresentationFormat>On-screen Show (4:3)</PresentationFormat>
  <Paragraphs>10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Austin</vt:lpstr>
      <vt:lpstr>All About  Andrea Boulet</vt:lpstr>
      <vt:lpstr>Hobbies…(who has time for them?)</vt:lpstr>
      <vt:lpstr>Something interesting…hmmm…</vt:lpstr>
    </vt:vector>
  </TitlesOfParts>
  <Company>Wilmington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All About  Andrea Boulet</dc:title>
  <dc:creator>Wilmington University</dc:creator>
  <cp:lastModifiedBy>Wilmington University</cp:lastModifiedBy>
  <cp:revision>3</cp:revision>
  <dcterms:created xsi:type="dcterms:W3CDTF">2012-01-24T00:51:10Z</dcterms:created>
  <dcterms:modified xsi:type="dcterms:W3CDTF">2012-01-24T01:07:43Z</dcterms:modified>
</cp:coreProperties>
</file>

<file path=docProps/thumbnail.jpeg>
</file>